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108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88E9-D94B-7E68-44F5-98634B55D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820F2D-CD6A-97C8-C03F-44413D6A0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5A9AE0-311E-AA01-50A5-F4C4FA39D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23A12-1BFD-D8C9-C903-095C7C6D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B5D3C-70B1-13CB-4A7D-FB3C6ADE5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38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9BE55-6ACB-7F3E-2AC9-26762FE5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ED4442-B8AF-F55E-E6F1-D14FCE936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E538F-CFCB-35DE-E328-DDDA3A4D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2C745-1E02-4C9A-4F12-441D280F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1086D-3BCC-2326-342A-F673EEF1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20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12B58-1FFD-74BB-86A4-3AA09B78F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78DF6D-FDAC-B8F5-2ED5-1B1E53B281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5F7A1-025B-3D80-CC93-EC21F683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5EB59-3801-BCAA-A916-9F4C6904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D0FC8-75F7-1ED7-77BB-608BE98F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92081-00D2-58E1-8DFA-3FFAC084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E40E6-A9F3-3F6F-8E67-8BED2E4C3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9C807-A41E-F8ED-331B-2F993B501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771D6-B0A9-87F4-DED4-04DF7A29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4BE8C-EA0A-74E2-45C5-F25A9CF8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7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C5100-AC94-CB72-5385-C66B1AEE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41352-22D0-E2C1-5294-AA64489C8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F5157-8AB2-75E7-7DE4-744C0536F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37656-B484-0DDD-CE68-C84D5AF7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78913-F9C2-BA22-4277-338F4FC11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9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D4DA-0BAD-F357-A315-EF5D7B58C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B8DB6-301E-4C2A-8E0E-A8115B833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47E28F-2D6A-4E23-975F-06CB823227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FBCE5-023B-3B2B-0D32-9F8B3D53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48784-7025-F84C-D012-5A58DF8ED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7C08D-E693-7452-79B2-C9861B24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0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2095-13EF-1557-C7BD-D25A469DC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F621B-0F04-4321-6C82-371D43E60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BC833-B233-E03F-A95D-0996F692F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A4691-6729-7777-AA03-61043AAEB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28359-A7CB-A4F5-0BF0-5D651F152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99B516-C6A4-2A38-F504-6026D833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DE448A-F199-2223-5C0E-C54E1529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EB731E-1842-2F12-122E-4DC7660C8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0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FECA1-C3E7-A5D0-7686-08073A3F5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4F5CA3-A55A-FB47-CC44-BFFCD81D4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A6D2B5-2DDA-F21D-58CC-3D0E62EFB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3EEC0-A925-23DC-A6C1-9A82CD7D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3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4D9A12-26CE-8A3D-D412-FC78E4C97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33B770-218E-E620-A471-6A5D94E7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1C624-75ED-9B22-7C5F-EFE1184D9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52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30F1-7DEC-FF94-63F1-89591B58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EB40-B62E-E513-E196-7EAB15FC7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7B3DEF-A607-203A-048C-1407D1C74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AF6277-387A-85DD-B78B-4871A5699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03BAB-DB57-22D1-A13D-8393256DE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94E00-6EC8-5F22-CA34-EBE189D0F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2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99A8E-821B-A6C1-9EC8-1A98EEAEB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75395C-8487-7032-0B65-A00782F573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964BE-AFAF-1F10-90F7-08F1FB8AE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ADB15-C0AC-1653-900A-8AF371AB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7385E-8F93-8A10-3BDA-5EF966570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2097FB-C606-E125-0812-500036895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6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026E5D-DD05-C7F6-AF07-D419D9248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1BC0D-C8A8-E8B1-BDD0-FD1B1971B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21388-271D-96F0-17FE-B6DD1431BE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52DBD-B920-4156-B8F7-E929D57CDA30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70B07-C141-A589-2F5D-FA3CC6BDF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070FB-96AB-2161-6872-50953AC05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15589-1917-42C5-B1A5-663EA48C011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5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C84F37C1-B855-7CA0-F0DE-45A55AEEF1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08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9205B5AB-3CFE-E947-7C10-9BDC5F9315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33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BD539ECF-9B23-DCB6-B5E1-775DAED618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8488C13A-047F-84FC-5138-2487859D43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1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A7AA7963-FD8C-03ED-ECA9-8A16468600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84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37708B3C-C041-3819-A26D-0AF0250AAC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4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7B7B4A65-79F1-1E32-5ABD-A4D040C8B9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9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8F36CAD7-D6F5-CB0F-B779-CDFB6D3A3F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59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4BA6E4-2010-705D-D7DE-C6F5D9B018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25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FD77809E-6E22-5C00-6175-EF23D05AA4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3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6F03C733-C8FD-280D-CF33-7C1FBE9E28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67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FAE4E0C0-C173-5DFF-50B2-51FA090831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2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397AB678-F38D-BDA8-84EF-46E56CB910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198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CD47354B-E8E4-7631-B7F0-6107F5B6B9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42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C18301-D388-BFE0-D302-3BC4ACB62A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31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AE5E81C5-35F9-C76F-3462-B8E77B7533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255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995F6BDB-D22C-E2F9-D0B3-6D825226E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6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35D71164-C8FC-AF21-69A5-49FB72B9F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31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ED8444AD-38B7-19A1-B4D8-812EEE0B1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97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955EC6C5-7692-CF6F-C3E9-1F8863CE15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92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B6247861-4220-8F3B-77CA-9EC6C4B98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86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77722F40-6087-5A6F-A590-D69050659D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31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BDA120AC-6DEE-06E7-B8F2-A2818317C8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76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EE4927EF-7B68-01E9-C840-A07C76F281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180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309848BC-6617-B4A4-FA0B-C7051F32D2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5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B7C22BD9-E414-15FD-BAE4-7EE72B008A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9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61A82A28-3D3C-B9FA-190D-6A71D0C7F2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0B997-E4C9-D306-DA11-0A3D738208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80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8C108330-6E70-7AF0-37AD-93F45695BC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14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803ECD53-238C-14CB-FE08-4B6E9EA4DF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51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40474C46-0FCE-C36B-D611-701BFAE88B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40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41BBB-1687-E78F-363F-76982279D1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8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C5B251FE-B267-D4C5-BAF2-265B349457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62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895B4E-5FD5-DB47-DC86-A7366C2DC4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021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FC1B7CE4-44C7-CAB4-B629-62486B8A7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Breedbeeld</PresentationFormat>
  <Paragraphs>0</Paragraphs>
  <Slides>35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Pena</dc:creator>
  <cp:lastModifiedBy>Claudia Nikiforakis</cp:lastModifiedBy>
  <cp:revision>2</cp:revision>
  <dcterms:created xsi:type="dcterms:W3CDTF">2022-10-19T15:21:37Z</dcterms:created>
  <dcterms:modified xsi:type="dcterms:W3CDTF">2024-01-16T19:21:26Z</dcterms:modified>
</cp:coreProperties>
</file>